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17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039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160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93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8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7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42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08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9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694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4700-5F23-46B6-B762-B78B2AEC9AA1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FEAA-EF8F-4379-8E93-C423F91E1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56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565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920" y="365126"/>
            <a:ext cx="8810880" cy="102452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Всероссийский конкурс макетов памятника </a:t>
            </a:r>
            <a:b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</a:b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«Дети войны»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 panose="020B0503020203020204" pitchFamily="34" charset="-52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2828" y="365125"/>
            <a:ext cx="960092" cy="960092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904" y="300693"/>
            <a:ext cx="1149626" cy="11496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9904" y="1514751"/>
            <a:ext cx="11022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T Sans" panose="020B0503020203020204" pitchFamily="34" charset="-52"/>
              </a:rPr>
              <a:t>Цель Конкурса: </a:t>
            </a:r>
            <a:r>
              <a:rPr lang="ru-RU" dirty="0" smtClean="0">
                <a:latin typeface="PT Sans" panose="020B0503020203020204" pitchFamily="34" charset="-52"/>
              </a:rPr>
              <a:t>формирование </a:t>
            </a:r>
            <a:r>
              <a:rPr lang="ru-RU" dirty="0">
                <a:latin typeface="PT Sans" panose="020B0503020203020204" pitchFamily="34" charset="-52"/>
              </a:rPr>
              <a:t>у обучающихся патриотического сознания, активной гражданской позиции, социальной ответственности и сохранение преемственности поколений</a:t>
            </a:r>
            <a:r>
              <a:rPr lang="ru-RU" dirty="0" smtClean="0">
                <a:latin typeface="PT Sans" panose="020B0503020203020204" pitchFamily="34" charset="-52"/>
              </a:rPr>
              <a:t>.</a:t>
            </a:r>
          </a:p>
          <a:p>
            <a:endParaRPr lang="ru-RU" dirty="0">
              <a:latin typeface="PT Sans" panose="020B0503020203020204" pitchFamily="34" charset="-52"/>
            </a:endParaRPr>
          </a:p>
          <a:p>
            <a:r>
              <a:rPr lang="ru-RU" b="1" dirty="0" smtClean="0">
                <a:latin typeface="PT Sans" panose="020B0503020203020204" pitchFamily="34" charset="-52"/>
              </a:rPr>
              <a:t>Участники: </a:t>
            </a:r>
            <a:r>
              <a:rPr lang="ru-RU" dirty="0" smtClean="0">
                <a:latin typeface="PT Sans" panose="020B0503020203020204" pitchFamily="34" charset="-52"/>
              </a:rPr>
              <a:t>обучающиеся </a:t>
            </a:r>
            <a:r>
              <a:rPr lang="ru-RU" dirty="0">
                <a:latin typeface="PT Sans" panose="020B0503020203020204" pitchFamily="34" charset="-52"/>
              </a:rPr>
              <a:t>образовательных организаций </a:t>
            </a:r>
            <a:r>
              <a:rPr lang="ru-RU" dirty="0" smtClean="0">
                <a:latin typeface="PT Sans" panose="020B0503020203020204" pitchFamily="34" charset="-52"/>
              </a:rPr>
              <a:t>Российской </a:t>
            </a:r>
            <a:r>
              <a:rPr lang="ru-RU" dirty="0">
                <a:latin typeface="PT Sans" panose="020B0503020203020204" pitchFamily="34" charset="-52"/>
              </a:rPr>
              <a:t>Федерации в возрасте от 12 до 17 лет</a:t>
            </a:r>
            <a:r>
              <a:rPr lang="ru-RU" dirty="0" smtClean="0">
                <a:latin typeface="PT Sans" panose="020B0503020203020204" pitchFamily="34" charset="-52"/>
              </a:rPr>
              <a:t>.</a:t>
            </a:r>
          </a:p>
          <a:p>
            <a:endParaRPr lang="ru-RU" dirty="0">
              <a:latin typeface="PT Sans" panose="020B0503020203020204" pitchFamily="34" charset="-52"/>
            </a:endParaRPr>
          </a:p>
          <a:p>
            <a:r>
              <a:rPr lang="ru-RU" b="1" dirty="0" smtClean="0">
                <a:latin typeface="PT Sans" panose="020B0503020203020204" pitchFamily="34" charset="-52"/>
              </a:rPr>
              <a:t>Сроки проведения: </a:t>
            </a:r>
            <a:r>
              <a:rPr lang="ru-RU" dirty="0" smtClean="0">
                <a:latin typeface="PT Sans" panose="020B0503020203020204" pitchFamily="34" charset="-52"/>
              </a:rPr>
              <a:t>03 </a:t>
            </a:r>
            <a:r>
              <a:rPr lang="ru-RU" dirty="0">
                <a:latin typeface="PT Sans" panose="020B0503020203020204" pitchFamily="34" charset="-52"/>
              </a:rPr>
              <a:t>июня </a:t>
            </a:r>
            <a:r>
              <a:rPr lang="ru-RU" dirty="0" smtClean="0">
                <a:latin typeface="PT Sans" panose="020B0503020203020204" pitchFamily="34" charset="-52"/>
              </a:rPr>
              <a:t>- </a:t>
            </a:r>
            <a:r>
              <a:rPr lang="ru-RU" dirty="0">
                <a:latin typeface="PT Sans" panose="020B0503020203020204" pitchFamily="34" charset="-52"/>
              </a:rPr>
              <a:t>25 июня 2020 </a:t>
            </a:r>
            <a:r>
              <a:rPr lang="ru-RU" dirty="0" smtClean="0">
                <a:latin typeface="PT Sans" panose="020B0503020203020204" pitchFamily="34" charset="-52"/>
              </a:rPr>
              <a:t>года.</a:t>
            </a:r>
          </a:p>
          <a:p>
            <a:endParaRPr lang="ru-RU" dirty="0">
              <a:latin typeface="PT Sans" panose="020B0503020203020204" pitchFamily="34" charset="-52"/>
            </a:endParaRPr>
          </a:p>
          <a:p>
            <a:r>
              <a:rPr lang="ru-RU" b="1" dirty="0" smtClean="0">
                <a:latin typeface="PT Sans" panose="020B0503020203020204" pitchFamily="34" charset="-52"/>
              </a:rPr>
              <a:t>Этапы проведения:</a:t>
            </a:r>
          </a:p>
          <a:p>
            <a:r>
              <a:rPr lang="ru-RU" dirty="0">
                <a:latin typeface="PT Sans" panose="020B0503020203020204" pitchFamily="34" charset="-52"/>
              </a:rPr>
              <a:t>1 этап: </a:t>
            </a:r>
            <a:r>
              <a:rPr lang="ru-RU" dirty="0" smtClean="0">
                <a:latin typeface="PT Sans" panose="020B0503020203020204" pitchFamily="34" charset="-52"/>
              </a:rPr>
              <a:t>03 - 17 </a:t>
            </a:r>
            <a:r>
              <a:rPr lang="ru-RU" dirty="0">
                <a:latin typeface="PT Sans" panose="020B0503020203020204" pitchFamily="34" charset="-52"/>
              </a:rPr>
              <a:t>июня 2020 года – создание </a:t>
            </a:r>
            <a:r>
              <a:rPr lang="ru-RU" dirty="0" smtClean="0">
                <a:latin typeface="PT Sans" panose="020B0503020203020204" pitchFamily="34" charset="-52"/>
              </a:rPr>
              <a:t>макета </a:t>
            </a:r>
            <a:r>
              <a:rPr lang="ru-RU" dirty="0">
                <a:latin typeface="PT Sans" panose="020B0503020203020204" pitchFamily="34" charset="-52"/>
              </a:rPr>
              <a:t>памятника, посвященного детям войны. Макет памятника может быть выполнен средствами изобразительного или декоративно-прикладного творчества, </a:t>
            </a:r>
            <a:br>
              <a:rPr lang="ru-RU" dirty="0">
                <a:latin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</a:rPr>
              <a:t>а также с помощью графических </a:t>
            </a:r>
            <a:r>
              <a:rPr lang="ru-RU" dirty="0" smtClean="0">
                <a:latin typeface="PT Sans" panose="020B0503020203020204" pitchFamily="34" charset="-52"/>
              </a:rPr>
              <a:t>редакторов;</a:t>
            </a:r>
            <a:endParaRPr lang="ru-RU" dirty="0">
              <a:latin typeface="PT Sans" panose="020B0503020203020204" pitchFamily="34" charset="-52"/>
            </a:endParaRPr>
          </a:p>
          <a:p>
            <a:pPr fontAlgn="base"/>
            <a:r>
              <a:rPr lang="ru-RU" dirty="0">
                <a:latin typeface="PT Sans" panose="020B0503020203020204" pitchFamily="34" charset="-52"/>
              </a:rPr>
              <a:t>2 этап: </a:t>
            </a:r>
            <a:r>
              <a:rPr lang="ru-RU" dirty="0" smtClean="0">
                <a:latin typeface="PT Sans" panose="020B0503020203020204" pitchFamily="34" charset="-52"/>
              </a:rPr>
              <a:t>18 - 21 </a:t>
            </a:r>
            <a:r>
              <a:rPr lang="ru-RU" dirty="0">
                <a:latin typeface="PT Sans" panose="020B0503020203020204" pitchFamily="34" charset="-52"/>
              </a:rPr>
              <a:t>июня 2020 года – выгрузка и отбор конкурсных работ участников для дальнейшего открытого </a:t>
            </a:r>
            <a:r>
              <a:rPr lang="ru-RU" dirty="0" smtClean="0">
                <a:latin typeface="PT Sans" panose="020B0503020203020204" pitchFamily="34" charset="-52"/>
              </a:rPr>
              <a:t>голосования;</a:t>
            </a:r>
          </a:p>
          <a:p>
            <a:pPr fontAlgn="base"/>
            <a:r>
              <a:rPr lang="ru-RU" dirty="0" smtClean="0">
                <a:latin typeface="PT Sans" panose="020B0503020203020204" pitchFamily="34" charset="-52"/>
              </a:rPr>
              <a:t>3 </a:t>
            </a:r>
            <a:r>
              <a:rPr lang="ru-RU" dirty="0">
                <a:latin typeface="PT Sans" panose="020B0503020203020204" pitchFamily="34" charset="-52"/>
              </a:rPr>
              <a:t>этап: </a:t>
            </a:r>
            <a:r>
              <a:rPr lang="ru-RU" dirty="0" smtClean="0">
                <a:latin typeface="PT Sans" panose="020B0503020203020204" pitchFamily="34" charset="-52"/>
              </a:rPr>
              <a:t>22 - </a:t>
            </a:r>
            <a:r>
              <a:rPr lang="ru-RU" dirty="0">
                <a:latin typeface="PT Sans" panose="020B0503020203020204" pitchFamily="34" charset="-52"/>
              </a:rPr>
              <a:t>24 июня 2020 года публикация отобранных работ </a:t>
            </a:r>
            <a:r>
              <a:rPr lang="ru-RU" dirty="0" smtClean="0">
                <a:latin typeface="PT Sans" panose="020B0503020203020204" pitchFamily="34" charset="-52"/>
              </a:rPr>
              <a:t>и </a:t>
            </a:r>
            <a:r>
              <a:rPr lang="ru-RU" dirty="0">
                <a:latin typeface="PT Sans" panose="020B0503020203020204" pitchFamily="34" charset="-52"/>
              </a:rPr>
              <a:t>открытое голосование в группе Военно-патриотического направления Российского движения школьников (</a:t>
            </a:r>
            <a:r>
              <a:rPr lang="ru-RU" dirty="0" err="1" smtClean="0">
                <a:latin typeface="PT Sans" panose="020B0503020203020204" pitchFamily="34" charset="-52"/>
              </a:rPr>
              <a:t>skm_vpn</a:t>
            </a:r>
            <a:r>
              <a:rPr lang="ru-RU" dirty="0" smtClean="0">
                <a:latin typeface="PT Sans" panose="020B0503020203020204" pitchFamily="34" charset="-52"/>
              </a:rPr>
              <a:t>);</a:t>
            </a:r>
          </a:p>
          <a:p>
            <a:pPr fontAlgn="base"/>
            <a:r>
              <a:rPr lang="ru-RU" dirty="0" smtClean="0">
                <a:latin typeface="PT Sans" panose="020B0503020203020204" pitchFamily="34" charset="-52"/>
              </a:rPr>
              <a:t>4 </a:t>
            </a:r>
            <a:r>
              <a:rPr lang="ru-RU" dirty="0">
                <a:latin typeface="PT Sans" panose="020B0503020203020204" pitchFamily="34" charset="-52"/>
              </a:rPr>
              <a:t>этап: 25 июня 2020 года подведение итогов Конкурса. </a:t>
            </a:r>
          </a:p>
        </p:txBody>
      </p:sp>
    </p:spTree>
    <p:extLst>
      <p:ext uri="{BB962C8B-B14F-4D97-AF65-F5344CB8AC3E}">
        <p14:creationId xmlns:p14="http://schemas.microsoft.com/office/powerpoint/2010/main" xmlns="" val="166882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6450" y="365126"/>
            <a:ext cx="8457350" cy="1149626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Всероссийский конкурс макетов памятника </a:t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</a:b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«Дети войны»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843" y="1579182"/>
            <a:ext cx="10956471" cy="4984903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PT Sans" panose="020B0503020203020204" pitchFamily="34" charset="-52"/>
              </a:rPr>
              <a:t>Что необходимо сделать участнику: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PT Sans" panose="020B0503020203020204" pitchFamily="34" charset="-52"/>
              </a:rPr>
              <a:t> зарегистрироваться </a:t>
            </a:r>
            <a:r>
              <a:rPr lang="ru-RU" sz="1800" dirty="0">
                <a:latin typeface="PT Sans" panose="020B0503020203020204" pitchFamily="34" charset="-52"/>
              </a:rPr>
              <a:t>на сайте (</a:t>
            </a:r>
            <a:r>
              <a:rPr lang="ru-RU" sz="1800" dirty="0" err="1">
                <a:latin typeface="PT Sans" panose="020B0503020203020204" pitchFamily="34" charset="-52"/>
              </a:rPr>
              <a:t>рдш.рф</a:t>
            </a:r>
            <a:r>
              <a:rPr lang="ru-RU" sz="1800" dirty="0" smtClean="0">
                <a:latin typeface="PT Sans" panose="020B0503020203020204" pitchFamily="34" charset="-52"/>
              </a:rPr>
              <a:t>);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PT Sans" panose="020B0503020203020204" pitchFamily="34" charset="-52"/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PT Sans" panose="020B0503020203020204" pitchFamily="34" charset="-52"/>
              </a:rPr>
              <a:t> заполнить и загрузить в личный кабинет пользователя согласие на обработку персональных данных;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PT Sans" panose="020B0503020203020204" pitchFamily="34" charset="-52"/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PT Sans" panose="020B0503020203020204" pitchFamily="34" charset="-52"/>
              </a:rPr>
              <a:t> подписаться на официальную группу Российского движения школьников (</a:t>
            </a:r>
            <a:r>
              <a:rPr lang="ru-RU" sz="1800" dirty="0" err="1" smtClean="0">
                <a:latin typeface="PT Sans" panose="020B0503020203020204" pitchFamily="34" charset="-52"/>
              </a:rPr>
              <a:t>skm_rus</a:t>
            </a:r>
            <a:r>
              <a:rPr lang="ru-RU" sz="1800" dirty="0" smtClean="0">
                <a:latin typeface="PT Sans" panose="020B0503020203020204" pitchFamily="34" charset="-52"/>
              </a:rPr>
              <a:t>) и группу </a:t>
            </a:r>
            <a:br>
              <a:rPr lang="ru-RU" sz="1800" dirty="0" smtClean="0">
                <a:latin typeface="PT Sans" panose="020B0503020203020204" pitchFamily="34" charset="-52"/>
              </a:rPr>
            </a:br>
            <a:r>
              <a:rPr lang="ru-RU" sz="1800" dirty="0" smtClean="0">
                <a:latin typeface="PT Sans" panose="020B0503020203020204" pitchFamily="34" charset="-52"/>
              </a:rPr>
              <a:t>военно-патриотического направления Российского движения школьников (</a:t>
            </a:r>
            <a:r>
              <a:rPr lang="ru-RU" sz="1800" dirty="0" err="1" smtClean="0">
                <a:latin typeface="PT Sans" panose="020B0503020203020204" pitchFamily="34" charset="-52"/>
              </a:rPr>
              <a:t>skm_vpn</a:t>
            </a:r>
            <a:r>
              <a:rPr lang="ru-RU" sz="1800" dirty="0" smtClean="0">
                <a:latin typeface="PT Sans" panose="020B0503020203020204" pitchFamily="34" charset="-52"/>
              </a:rPr>
              <a:t>) в социальной сети «</a:t>
            </a:r>
            <a:r>
              <a:rPr lang="ru-RU" sz="1800" dirty="0" err="1" smtClean="0">
                <a:latin typeface="PT Sans" panose="020B0503020203020204" pitchFamily="34" charset="-52"/>
              </a:rPr>
              <a:t>Вконтакте</a:t>
            </a:r>
            <a:r>
              <a:rPr lang="ru-RU" sz="1800" dirty="0" smtClean="0">
                <a:latin typeface="PT Sans" panose="020B0503020203020204" pitchFamily="34" charset="-52"/>
              </a:rPr>
              <a:t>»;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PT Sans" panose="020B0503020203020204" pitchFamily="34" charset="-52"/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PT Sans" panose="020B0503020203020204" pitchFamily="34" charset="-52"/>
              </a:rPr>
              <a:t> создать </a:t>
            </a:r>
            <a:r>
              <a:rPr lang="ru-RU" sz="1800" dirty="0">
                <a:latin typeface="PT Sans" panose="020B0503020203020204" pitchFamily="34" charset="-52"/>
              </a:rPr>
              <a:t>макет памятника «Дети войны» и опубликовать изображение выполненного макета памятника «Дети войны», а также сопроводительный текст, содержащий информацию о теме выполненной работы, краткие сведения </a:t>
            </a:r>
            <a:r>
              <a:rPr lang="ru-RU" sz="1800" dirty="0" smtClean="0">
                <a:latin typeface="PT Sans" panose="020B0503020203020204" pitchFamily="34" charset="-52"/>
              </a:rPr>
              <a:t>об </a:t>
            </a:r>
            <a:r>
              <a:rPr lang="ru-RU" sz="1800" dirty="0">
                <a:latin typeface="PT Sans" panose="020B0503020203020204" pitchFamily="34" charset="-52"/>
              </a:rPr>
              <a:t>учреждении и авторе работы на своей странице в социальной сети «</a:t>
            </a:r>
            <a:r>
              <a:rPr lang="ru-RU" sz="1800" dirty="0" err="1">
                <a:latin typeface="PT Sans" panose="020B0503020203020204" pitchFamily="34" charset="-52"/>
              </a:rPr>
              <a:t>ВКонтакте</a:t>
            </a:r>
            <a:r>
              <a:rPr lang="ru-RU" sz="1800" dirty="0">
                <a:latin typeface="PT Sans" panose="020B0503020203020204" pitchFamily="34" charset="-52"/>
              </a:rPr>
              <a:t>», используя </a:t>
            </a:r>
            <a:r>
              <a:rPr lang="ru-RU" sz="1800" dirty="0" err="1">
                <a:latin typeface="PT Sans" panose="020B0503020203020204" pitchFamily="34" charset="-52"/>
              </a:rPr>
              <a:t>хештеги</a:t>
            </a:r>
            <a:r>
              <a:rPr lang="ru-RU" sz="1800" dirty="0">
                <a:latin typeface="PT Sans" panose="020B0503020203020204" pitchFamily="34" charset="-52"/>
              </a:rPr>
              <a:t>: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</a:rPr>
              <a:t>#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</a:rPr>
              <a:t>РДШ </a:t>
            </a:r>
            <a:r>
              <a:rPr lang="ru-RU" sz="1800" dirty="0">
                <a:latin typeface="PT Sans" panose="020B0503020203020204" pitchFamily="34" charset="-52"/>
              </a:rPr>
              <a:t>#</a:t>
            </a:r>
            <a:r>
              <a:rPr lang="ru-RU" sz="1800" dirty="0" err="1" smtClean="0">
                <a:latin typeface="PT Sans" panose="020B0503020203020204" pitchFamily="34" charset="-52"/>
              </a:rPr>
              <a:t>МакетРДШ</a:t>
            </a:r>
            <a:r>
              <a:rPr lang="ru-RU" sz="1800" dirty="0" smtClean="0">
                <a:latin typeface="PT Sans" panose="020B0503020203020204" pitchFamily="34" charset="-52"/>
              </a:rPr>
              <a:t>. </a:t>
            </a:r>
            <a:r>
              <a:rPr lang="ru-RU" sz="1800" dirty="0">
                <a:latin typeface="PT Sans" panose="020B0503020203020204" pitchFamily="34" charset="-52"/>
              </a:rPr>
              <a:t>Профиль участника в социальной сети «</a:t>
            </a:r>
            <a:r>
              <a:rPr lang="ru-RU" sz="1800" dirty="0" err="1">
                <a:latin typeface="PT Sans" panose="020B0503020203020204" pitchFamily="34" charset="-52"/>
              </a:rPr>
              <a:t>ВКонтакте</a:t>
            </a:r>
            <a:r>
              <a:rPr lang="ru-RU" sz="1800" dirty="0">
                <a:latin typeface="PT Sans" panose="020B0503020203020204" pitchFamily="34" charset="-52"/>
              </a:rPr>
              <a:t>» должен быть открыт настройками приватности на время проведения </a:t>
            </a:r>
            <a:r>
              <a:rPr lang="ru-RU" sz="1800" dirty="0" smtClean="0">
                <a:latin typeface="PT Sans" panose="020B0503020203020204" pitchFamily="34" charset="-52"/>
              </a:rPr>
              <a:t>и </a:t>
            </a:r>
            <a:r>
              <a:rPr lang="ru-RU" sz="1800" dirty="0">
                <a:latin typeface="PT Sans" panose="020B0503020203020204" pitchFamily="34" charset="-52"/>
              </a:rPr>
              <a:t>подведения итогов Конкурса</a:t>
            </a:r>
            <a:r>
              <a:rPr lang="ru-RU" sz="1800" dirty="0" smtClean="0">
                <a:latin typeface="PT Sans" panose="020B0503020203020204" pitchFamily="34" charset="-52"/>
              </a:rPr>
              <a:t>.</a:t>
            </a:r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6824" y="458300"/>
            <a:ext cx="960092" cy="9600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498" y="334790"/>
            <a:ext cx="1149626" cy="114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42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524" y="2627483"/>
            <a:ext cx="10722430" cy="284484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b="1" dirty="0">
                <a:latin typeface="PT Sans" panose="020B0503020203020204" pitchFamily="34" charset="-52"/>
              </a:rPr>
              <a:t>Контактное лицо для связи: </a:t>
            </a:r>
            <a:endParaRPr lang="ru-RU" sz="2000" b="1" dirty="0" smtClean="0">
              <a:latin typeface="PT Sans" panose="020B0503020203020204" pitchFamily="34" charset="-52"/>
            </a:endParaRPr>
          </a:p>
          <a:p>
            <a:pPr marL="0" lvl="0" indent="0" algn="just">
              <a:buNone/>
            </a:pPr>
            <a:r>
              <a:rPr lang="ru-RU" sz="2000" dirty="0" err="1" smtClean="0">
                <a:latin typeface="PT Sans" panose="020B0503020203020204" pitchFamily="34" charset="-52"/>
              </a:rPr>
              <a:t>Гарафутдинова</a:t>
            </a:r>
            <a:r>
              <a:rPr lang="ru-RU" sz="2000" dirty="0" smtClean="0">
                <a:latin typeface="PT Sans" panose="020B0503020203020204" pitchFamily="34" charset="-52"/>
              </a:rPr>
              <a:t> </a:t>
            </a:r>
            <a:r>
              <a:rPr lang="ru-RU" sz="2000" dirty="0">
                <a:latin typeface="PT Sans" panose="020B0503020203020204" pitchFamily="34" charset="-52"/>
              </a:rPr>
              <a:t>Динара Талгатовна – специалист сектора патриотических проектов Общероссийской общественно-государственной детско-юношеской организации </a:t>
            </a:r>
            <a:r>
              <a:rPr lang="ru-RU" sz="2000" dirty="0" smtClean="0">
                <a:latin typeface="PT Sans" panose="020B0503020203020204" pitchFamily="34" charset="-52"/>
              </a:rPr>
              <a:t/>
            </a:r>
            <a:br>
              <a:rPr lang="ru-RU" sz="2000" dirty="0" smtClean="0">
                <a:latin typeface="PT Sans" panose="020B0503020203020204" pitchFamily="34" charset="-52"/>
              </a:rPr>
            </a:br>
            <a:r>
              <a:rPr lang="ru-RU" sz="2000" dirty="0" smtClean="0">
                <a:latin typeface="PT Sans" panose="020B0503020203020204" pitchFamily="34" charset="-52"/>
              </a:rPr>
              <a:t>«</a:t>
            </a:r>
            <a:r>
              <a:rPr lang="ru-RU" sz="2000" dirty="0">
                <a:latin typeface="PT Sans" panose="020B0503020203020204" pitchFamily="34" charset="-52"/>
              </a:rPr>
              <a:t>Российское движение школьников», </a:t>
            </a:r>
            <a:endParaRPr lang="ru-RU" sz="2000" dirty="0" smtClean="0">
              <a:latin typeface="PT Sans" panose="020B0503020203020204" pitchFamily="34" charset="-52"/>
            </a:endParaRPr>
          </a:p>
          <a:p>
            <a:pPr marL="0" lvl="0" indent="0" algn="just">
              <a:buNone/>
            </a:pPr>
            <a:r>
              <a:rPr lang="ru-RU" sz="2000" dirty="0" smtClean="0">
                <a:latin typeface="PT Sans" panose="020B0503020203020204" pitchFamily="34" charset="-52"/>
              </a:rPr>
              <a:t>тел</a:t>
            </a:r>
            <a:r>
              <a:rPr lang="ru-RU" sz="2000" dirty="0">
                <a:latin typeface="PT Sans" panose="020B0503020203020204" pitchFamily="34" charset="-52"/>
              </a:rPr>
              <a:t>.: 8(495)121-21-26 (101</a:t>
            </a:r>
            <a:r>
              <a:rPr lang="ru-RU" sz="2000" dirty="0" smtClean="0">
                <a:latin typeface="PT Sans" panose="020B0503020203020204" pitchFamily="34" charset="-52"/>
              </a:rPr>
              <a:t>),</a:t>
            </a:r>
          </a:p>
          <a:p>
            <a:pPr marL="0" lvl="0" indent="0" algn="just">
              <a:buNone/>
            </a:pPr>
            <a:r>
              <a:rPr lang="ru-RU" sz="2000" dirty="0" smtClean="0">
                <a:latin typeface="PT Sans" panose="020B0503020203020204" pitchFamily="34" charset="-52"/>
              </a:rPr>
              <a:t>адрес </a:t>
            </a:r>
            <a:r>
              <a:rPr lang="ru-RU" sz="2000" dirty="0">
                <a:latin typeface="PT Sans" panose="020B0503020203020204" pitchFamily="34" charset="-52"/>
              </a:rPr>
              <a:t>электронной почты: </a:t>
            </a:r>
            <a:r>
              <a:rPr lang="en-US" sz="2000" dirty="0" err="1">
                <a:latin typeface="PT Sans" panose="020B0503020203020204" pitchFamily="34" charset="-52"/>
              </a:rPr>
              <a:t>garafutdinova</a:t>
            </a:r>
            <a:r>
              <a:rPr lang="ru-RU" sz="2000" dirty="0">
                <a:latin typeface="PT Sans" panose="020B0503020203020204" pitchFamily="34" charset="-52"/>
              </a:rPr>
              <a:t>.</a:t>
            </a:r>
            <a:r>
              <a:rPr lang="en-US" sz="2000" dirty="0">
                <a:latin typeface="PT Sans" panose="020B0503020203020204" pitchFamily="34" charset="-52"/>
              </a:rPr>
              <a:t>d</a:t>
            </a:r>
            <a:r>
              <a:rPr lang="ru-RU" sz="2000" dirty="0">
                <a:latin typeface="PT Sans" panose="020B0503020203020204" pitchFamily="34" charset="-52"/>
              </a:rPr>
              <a:t>.</a:t>
            </a:r>
            <a:r>
              <a:rPr lang="en-US" sz="2000" dirty="0">
                <a:latin typeface="PT Sans" panose="020B0503020203020204" pitchFamily="34" charset="-52"/>
              </a:rPr>
              <a:t>t</a:t>
            </a:r>
            <a:r>
              <a:rPr lang="ru-RU" sz="2000" dirty="0">
                <a:latin typeface="PT Sans" panose="020B0503020203020204" pitchFamily="34" charset="-52"/>
              </a:rPr>
              <a:t>@</a:t>
            </a:r>
            <a:r>
              <a:rPr lang="en-US" sz="2000" dirty="0" err="1">
                <a:latin typeface="PT Sans" panose="020B0503020203020204" pitchFamily="34" charset="-52"/>
              </a:rPr>
              <a:t>rdcentr</a:t>
            </a:r>
            <a:r>
              <a:rPr lang="ru-RU" sz="2000" dirty="0">
                <a:latin typeface="PT Sans" panose="020B0503020203020204" pitchFamily="34" charset="-52"/>
              </a:rPr>
              <a:t>.</a:t>
            </a:r>
            <a:r>
              <a:rPr lang="en-US" sz="2000" dirty="0" err="1">
                <a:latin typeface="PT Sans" panose="020B0503020203020204" pitchFamily="34" charset="-52"/>
              </a:rPr>
              <a:t>ru</a:t>
            </a:r>
            <a:r>
              <a:rPr lang="ru-RU" sz="2000" dirty="0">
                <a:latin typeface="PT Sans" panose="020B0503020203020204" pitchFamily="34" charset="-52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137452" y="365125"/>
            <a:ext cx="8161919" cy="11428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Всероссийский конкурс макетов памятника </a:t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</a:b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«Дети войны»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7826" y="547860"/>
            <a:ext cx="960092" cy="9600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53093"/>
            <a:ext cx="1149626" cy="114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3525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146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Всероссийский конкурс макетов памятника  «Дети войны»</vt:lpstr>
      <vt:lpstr>Всероссийский конкурс макетов памятника  «Дети войны»</vt:lpstr>
      <vt:lpstr>Всероссийский конкурс макетов памятника  «Дети войны»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Notebook</dc:creator>
  <cp:lastModifiedBy>Пользователь1</cp:lastModifiedBy>
  <cp:revision>8</cp:revision>
  <dcterms:created xsi:type="dcterms:W3CDTF">2020-06-01T13:46:14Z</dcterms:created>
  <dcterms:modified xsi:type="dcterms:W3CDTF">2020-06-01T16:44:41Z</dcterms:modified>
</cp:coreProperties>
</file>